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c7009ea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c7009ea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c7009ea0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c7009ea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c7009ea0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c7009ea0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c7009ea0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c7009ea0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c7009ea0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c7009ea0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c7009ea0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c7009ea0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ALI NELL’ARTE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Settimana Intercultura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5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Progetto per la settimana dell'Intercultura. La classe 5A della scuola primaria "C.Cavour" di Caiello, IC Ponti, ha sviluppato il tema "legami, cultura, arte e lingua" approfondendo il simbolo delle ali nell'arte. Il percorso laboratoriale ha portato alla creazione di un angelo, come messaggero di pace, simbolo di luce e comunanza dei popoli, archetipo radicato nella cultura mediterranea, partendo dagli Egizi e dalle culture mesopotamiche fino ad arrivare alla cristianità e all'Islam.</a:t>
            </a:r>
            <a:endParaRPr sz="4000"/>
          </a:p>
        </p:txBody>
      </p:sp>
      <p:sp>
        <p:nvSpPr>
          <p:cNvPr id="61" name="Google Shape;61;p14"/>
          <p:cNvSpPr txBox="1"/>
          <p:nvPr/>
        </p:nvSpPr>
        <p:spPr>
          <a:xfrm>
            <a:off x="500500" y="3918950"/>
            <a:ext cx="845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18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Link di accesso per visitare il padlet che racconta l’esperienza svolta: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it" sz="2250"/>
              <a:t>https://padlet.com/nancy_perazzolo/le-ali-nell-arte-bgjuhfukbwskom81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175" y="2327225"/>
            <a:ext cx="2511475" cy="25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ali: brainstorming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271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680913" y="322825"/>
            <a:ext cx="578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ali nell’arte: cartellone esplicativo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017725"/>
            <a:ext cx="5094630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1574349" y="323250"/>
            <a:ext cx="30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L’angelo della 5A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574" y="367688"/>
            <a:ext cx="3407075" cy="45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350" y="1017725"/>
            <a:ext cx="28657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messaggio ideato dagli alunni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21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